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B4A4-44A6-4BD6-B265-AFC9757CEDF3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CFA457F-B8FB-4C43-B239-56A23C5E1E3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B4A4-44A6-4BD6-B265-AFC9757CEDF3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457F-B8FB-4C43-B239-56A23C5E1E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B4A4-44A6-4BD6-B265-AFC9757CEDF3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457F-B8FB-4C43-B239-56A23C5E1E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B4A4-44A6-4BD6-B265-AFC9757CEDF3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457F-B8FB-4C43-B239-56A23C5E1E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B4A4-44A6-4BD6-B265-AFC9757CEDF3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457F-B8FB-4C43-B239-56A23C5E1E3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B4A4-44A6-4BD6-B265-AFC9757CEDF3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457F-B8FB-4C43-B239-56A23C5E1E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B4A4-44A6-4BD6-B265-AFC9757CEDF3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457F-B8FB-4C43-B239-56A23C5E1E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B4A4-44A6-4BD6-B265-AFC9757CEDF3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457F-B8FB-4C43-B239-56A23C5E1E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B4A4-44A6-4BD6-B265-AFC9757CEDF3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457F-B8FB-4C43-B239-56A23C5E1E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B4A4-44A6-4BD6-B265-AFC9757CEDF3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457F-B8FB-4C43-B239-56A23C5E1E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B4A4-44A6-4BD6-B265-AFC9757CEDF3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457F-B8FB-4C43-B239-56A23C5E1E3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F47B4A4-44A6-4BD6-B265-AFC9757CEDF3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CFA457F-B8FB-4C43-B239-56A23C5E1E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(</a:t>
            </a:r>
            <a:r>
              <a:rPr lang="ru-RU" smtClean="0"/>
              <a:t>по материалам ФИПИ)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8064896" cy="2592287"/>
          </a:xfrm>
        </p:spPr>
        <p:txBody>
          <a:bodyPr>
            <a:normAutofit/>
          </a:bodyPr>
          <a:lstStyle/>
          <a:p>
            <a:r>
              <a:rPr lang="ru-RU" dirty="0" smtClean="0"/>
              <a:t>Примеры вопросов и заданий при Работе с текстом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6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0"/>
            <a:ext cx="8856983" cy="66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11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2704" r="12559"/>
          <a:stretch/>
        </p:blipFill>
        <p:spPr bwMode="auto">
          <a:xfrm>
            <a:off x="0" y="0"/>
            <a:ext cx="9036496" cy="6453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83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2086" r="13334"/>
          <a:stretch/>
        </p:blipFill>
        <p:spPr bwMode="auto">
          <a:xfrm>
            <a:off x="251520" y="116632"/>
            <a:ext cx="8712968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79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23813"/>
            <a:ext cx="9229726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2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125413"/>
            <a:ext cx="9364663" cy="710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34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270"/>
            <a:ext cx="8712967" cy="654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23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1206"/>
            <a:ext cx="8496944" cy="642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5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17</TotalTime>
  <Words>13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Аптека</vt:lpstr>
      <vt:lpstr>Примеры вопросов и заданий при Работе с текстом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и задания для осмысления фактической и концептуальной информации текста</dc:title>
  <dc:creator>пк</dc:creator>
  <cp:lastModifiedBy>пк</cp:lastModifiedBy>
  <cp:revision>4</cp:revision>
  <dcterms:created xsi:type="dcterms:W3CDTF">2020-02-04T13:50:26Z</dcterms:created>
  <dcterms:modified xsi:type="dcterms:W3CDTF">2020-02-04T14:08:03Z</dcterms:modified>
</cp:coreProperties>
</file>